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E290"/>
    <a:srgbClr val="F0F3D6"/>
    <a:srgbClr val="CCD9F5"/>
    <a:srgbClr val="CCE1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73"/>
  </p:normalViewPr>
  <p:slideViewPr>
    <p:cSldViewPr snapToGrid="0">
      <p:cViewPr>
        <p:scale>
          <a:sx n="103" d="100"/>
          <a:sy n="103" d="100"/>
        </p:scale>
        <p:origin x="-11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B2EDD3-BE5D-BF7A-E43B-8643E8743D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CD81DC1-32C0-98D2-6BF6-266EEF489F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B5F4518-D666-60FB-4D44-66EAAC732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9BC5FDA-6EE8-B08C-F1D8-5FEA03748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11FDE1D-7FF0-2F8F-7478-F92AE374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86153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27B7A4-3C36-01CF-B2DF-AAD0BAD49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B5F25FD-3A2E-FBAC-8597-31882C028F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31E69C-3F5C-E2D7-2F9C-25DDD764B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6BBC15-EB86-8D75-F5A2-89D5D402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38329D-AA7F-9D61-534D-72472792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4479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27A0358-0E0E-94D6-E9C6-54171BA4B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84B8CA6-9803-5C0C-9EF9-7E245BE18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34257A-592F-8186-12F6-BD75C65F4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BE679D6-8907-393A-E941-053329D7A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AFDABDB-4C0E-F2FE-7318-865C59AD7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5671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0AE099-CE5C-E111-9084-33C15F8BA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DF369C-3831-9858-6C83-6DF4EBE332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9E657B-90FA-71CC-9B10-01015C91D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BA4DC5-5F31-B0D8-9729-F3634279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C374C2-8F00-B876-87C7-8ED05CA5C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3346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E25613-DF89-F6D3-1B01-B1AA81FC5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E5C35B7-D23A-EF7C-9664-D8F772E00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8D6FA2-342F-858B-D618-206A44B52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6E7646-6BCB-8231-AEBE-A61D393B7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906D121-F797-5116-CC83-1718FF1C4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5816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F0431-5A3B-290D-E2E9-E752F1F98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CCFDFA-5387-EB3D-5814-178AEBD7EF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3DB81BD-6B5D-4391-7025-ABBF0F0BE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25880CC-6D78-FBC1-5B42-D1A494D45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AF25C07-15DA-D91A-8F66-ABAFBB6A9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83D2BA-10E9-450F-B3FF-C53D28A8F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4166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2144EF-4A79-8DE0-D3FE-3B9650729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47965F5-A5CA-E2E7-C766-78D402474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A574965-9E78-6695-DC84-991B5EAC8A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C380999-9241-EB3E-B9C5-C11F29B238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9061540-00A2-1080-FB39-FF1FB56D03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A4F545F-F4D5-10B4-EB61-B49C6B711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7C8471C-3607-F5AD-DB56-8E3E05C52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E8B99BBA-ACFC-D05F-C50E-F44C26B9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8764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E9CD38-4954-A375-1E97-D0D9917B9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C718A16-642D-96CA-033D-424844546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C830A3-3B1D-B560-C629-521D2BAE6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EAC0115-FAFE-059E-D5A4-66DDD9012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3048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21411AF-4F32-F494-6722-95C77E712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62127CC-2057-800F-FEB5-FC7317E75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31D570-3E7C-5B8A-C731-29ADF8EBD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5050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C6297E-4628-05AA-D5C4-B9B232BF0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99B39B-8AF0-443D-BFCA-70739CD9B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3155496-89B2-3155-DA24-08D38EE096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4CDF839-AF2F-6452-829F-139218A83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F5503F-705A-E2DD-A00A-D56948BF2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DC5B673-DC03-B604-7ED2-94CC7373A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5864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6A94C6-C87C-4F38-6C27-955D0450D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BE2A051-CF54-2853-F467-921D4F7119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2F77AD-475B-EBA4-04AA-CEAACA2FBA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604A717-AE82-95D8-D025-247F40D69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65AF853-3447-981D-D2F1-F914C3976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245A7C0-E8ED-252F-A086-39F44B6F5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5672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BAC3C05-B347-FD4A-AE2F-6122534D5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D9805F-05C2-1DB6-FD32-22ADAFD75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DEC05A-7B7E-BE63-1061-C7146D8BA4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309667-3F66-AB4F-8A8A-150CF98A1AD3}" type="datetimeFigureOut">
              <a:rPr lang="de-DE" smtClean="0"/>
              <a:t>11.05.25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C7B3148-07BF-70B8-3457-EA94EEA77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C99310B-D365-E9D1-FCF6-4DD9C439D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642C99-DB03-6C4F-9713-3BACA89644C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4022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29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5ACDCE-7FD4-5741-6644-98F86E2B8B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659CEC6A-9B54-BD85-BB86-8AC8C4076B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9600" dirty="0" err="1">
                <a:latin typeface="Kelson Sans" panose="02000500000000000000" pitchFamily="2" charset="77"/>
              </a:rPr>
              <a:t>ByteCook</a:t>
            </a:r>
            <a:endParaRPr lang="de-DE" sz="9600" dirty="0">
              <a:latin typeface="Kelson Sans" panose="02000500000000000000" pitchFamily="2" charset="77"/>
            </a:endParaRP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0C23C144-A0E7-647A-569A-5024E16D0155}"/>
              </a:ext>
            </a:extLst>
          </p:cNvPr>
          <p:cNvSpPr/>
          <p:nvPr/>
        </p:nvSpPr>
        <p:spPr>
          <a:xfrm>
            <a:off x="4565031" y="3812854"/>
            <a:ext cx="2647073" cy="64545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  <a:effectLst>
            <a:outerShdw blurRad="50800" dist="38100" dir="2700000" sx="102150" sy="102150" algn="tl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dirty="0">
                <a:solidFill>
                  <a:schemeClr val="tx1"/>
                </a:solidFill>
                <a:latin typeface="Kelson Sans" panose="02000500000000000000" pitchFamily="2" charset="77"/>
              </a:rPr>
              <a:t>Challenge </a:t>
            </a:r>
            <a:r>
              <a:rPr lang="de-DE" sz="2400" dirty="0" err="1">
                <a:solidFill>
                  <a:schemeClr val="tx1"/>
                </a:solidFill>
                <a:latin typeface="Kelson Sans" panose="02000500000000000000" pitchFamily="2" charset="77"/>
              </a:rPr>
              <a:t>No</a:t>
            </a:r>
            <a:r>
              <a:rPr lang="de-DE" sz="2400" dirty="0">
                <a:solidFill>
                  <a:schemeClr val="tx1"/>
                </a:solidFill>
                <a:latin typeface="Kelson Sans" panose="02000500000000000000" pitchFamily="2" charset="77"/>
              </a:rPr>
              <a:t>. 2</a:t>
            </a:r>
          </a:p>
        </p:txBody>
      </p:sp>
      <p:pic>
        <p:nvPicPr>
          <p:cNvPr id="14" name="Grafik 13" descr="Ein Bild, das Text, Schrift, Grafiken, Design enthält.&#10;&#10;KI-generierte Inhalte können fehlerhaft sein.">
            <a:extLst>
              <a:ext uri="{FF2B5EF4-FFF2-40B4-BE49-F238E27FC236}">
                <a16:creationId xmlns:a16="http://schemas.microsoft.com/office/drawing/2014/main" id="{67D1B628-6F05-BD72-24C3-038ACE660B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043" t="9880" r="21118" b="41729"/>
          <a:stretch/>
        </p:blipFill>
        <p:spPr>
          <a:xfrm>
            <a:off x="5888568" y="1479176"/>
            <a:ext cx="820871" cy="69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036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429E34D-CCC2-CB71-5B01-EE043426B2B1}"/>
              </a:ext>
            </a:extLst>
          </p:cNvPr>
          <p:cNvGrpSpPr/>
          <p:nvPr/>
        </p:nvGrpSpPr>
        <p:grpSpPr>
          <a:xfrm>
            <a:off x="115543" y="2523562"/>
            <a:ext cx="11960913" cy="2960724"/>
            <a:chOff x="121023" y="2147045"/>
            <a:chExt cx="11960913" cy="2960724"/>
          </a:xfrm>
        </p:grpSpPr>
        <p:sp>
          <p:nvSpPr>
            <p:cNvPr id="2" name="Abgerundetes Rechteck 1">
              <a:extLst>
                <a:ext uri="{FF2B5EF4-FFF2-40B4-BE49-F238E27FC236}">
                  <a16:creationId xmlns:a16="http://schemas.microsoft.com/office/drawing/2014/main" id="{6FB098AC-339A-BBB0-E315-B2D799D2E55B}"/>
                </a:ext>
              </a:extLst>
            </p:cNvPr>
            <p:cNvSpPr/>
            <p:nvPr/>
          </p:nvSpPr>
          <p:spPr>
            <a:xfrm>
              <a:off x="253005" y="4462311"/>
              <a:ext cx="1896035" cy="645458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9050"/>
            <a:effectLst>
              <a:outerShdw blurRad="50800" dist="38100" dir="2700000" sx="102150" sy="102150" algn="tl" rotWithShape="0">
                <a:prstClr val="black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  <a:latin typeface="Kelson Sans" panose="02000500000000000000" pitchFamily="2" charset="77"/>
                </a:rPr>
                <a:t>Jannik</a:t>
              </a:r>
            </a:p>
          </p:txBody>
        </p:sp>
        <p:sp>
          <p:nvSpPr>
            <p:cNvPr id="3" name="Abgerundetes Rechteck 2">
              <a:extLst>
                <a:ext uri="{FF2B5EF4-FFF2-40B4-BE49-F238E27FC236}">
                  <a16:creationId xmlns:a16="http://schemas.microsoft.com/office/drawing/2014/main" id="{5A354367-780D-D632-53C5-4AFE88157FA4}"/>
                </a:ext>
              </a:extLst>
            </p:cNvPr>
            <p:cNvSpPr/>
            <p:nvPr/>
          </p:nvSpPr>
          <p:spPr>
            <a:xfrm>
              <a:off x="7574681" y="4444374"/>
              <a:ext cx="1896035" cy="64545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9050"/>
            <a:effectLst>
              <a:outerShdw blurRad="50800" dist="38100" dir="2700000" sx="102150" sy="102150" algn="tl" rotWithShape="0">
                <a:prstClr val="black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  <a:latin typeface="Kelson Sans" panose="02000500000000000000" pitchFamily="2" charset="77"/>
                </a:rPr>
                <a:t>Philipp</a:t>
              </a:r>
            </a:p>
          </p:txBody>
        </p:sp>
        <p:sp>
          <p:nvSpPr>
            <p:cNvPr id="4" name="Abgerundetes Rechteck 3">
              <a:extLst>
                <a:ext uri="{FF2B5EF4-FFF2-40B4-BE49-F238E27FC236}">
                  <a16:creationId xmlns:a16="http://schemas.microsoft.com/office/drawing/2014/main" id="{09F8B184-8467-52D9-56E2-1F87378CFA43}"/>
                </a:ext>
              </a:extLst>
            </p:cNvPr>
            <p:cNvSpPr/>
            <p:nvPr/>
          </p:nvSpPr>
          <p:spPr>
            <a:xfrm>
              <a:off x="5095444" y="4444374"/>
              <a:ext cx="1896035" cy="64545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9050"/>
            <a:effectLst>
              <a:outerShdw blurRad="50800" dist="38100" dir="2700000" sx="102150" sy="102150" algn="tl" rotWithShape="0">
                <a:prstClr val="black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  <a:latin typeface="Kelson Sans" panose="02000500000000000000" pitchFamily="2" charset="77"/>
                </a:rPr>
                <a:t>Robert</a:t>
              </a:r>
            </a:p>
          </p:txBody>
        </p:sp>
        <p:sp>
          <p:nvSpPr>
            <p:cNvPr id="5" name="Abgerundetes Rechteck 4">
              <a:extLst>
                <a:ext uri="{FF2B5EF4-FFF2-40B4-BE49-F238E27FC236}">
                  <a16:creationId xmlns:a16="http://schemas.microsoft.com/office/drawing/2014/main" id="{A2158A2D-D3B5-8524-B036-B7B0D97807EB}"/>
                </a:ext>
              </a:extLst>
            </p:cNvPr>
            <p:cNvSpPr/>
            <p:nvPr/>
          </p:nvSpPr>
          <p:spPr>
            <a:xfrm>
              <a:off x="10053919" y="4444374"/>
              <a:ext cx="1896035" cy="64545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9050"/>
            <a:effectLst>
              <a:outerShdw blurRad="50800" dist="38100" dir="2700000" sx="102150" sy="102150" algn="tl" rotWithShape="0">
                <a:prstClr val="black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  <a:latin typeface="Kelson Sans" panose="02000500000000000000" pitchFamily="2" charset="77"/>
                </a:rPr>
                <a:t>Chris</a:t>
              </a:r>
            </a:p>
          </p:txBody>
        </p:sp>
        <p:sp>
          <p:nvSpPr>
            <p:cNvPr id="6" name="Abgerundetes Rechteck 5">
              <a:extLst>
                <a:ext uri="{FF2B5EF4-FFF2-40B4-BE49-F238E27FC236}">
                  <a16:creationId xmlns:a16="http://schemas.microsoft.com/office/drawing/2014/main" id="{CA9922FB-B465-BCA9-ABEB-17C98E062DE2}"/>
                </a:ext>
              </a:extLst>
            </p:cNvPr>
            <p:cNvSpPr/>
            <p:nvPr/>
          </p:nvSpPr>
          <p:spPr>
            <a:xfrm>
              <a:off x="2616207" y="4429932"/>
              <a:ext cx="1896035" cy="64545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19050"/>
            <a:effectLst>
              <a:outerShdw blurRad="50800" dist="38100" dir="2700000" sx="102150" sy="102150" algn="tl" rotWithShape="0">
                <a:prstClr val="black"/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2400" dirty="0">
                  <a:solidFill>
                    <a:schemeClr val="tx1"/>
                  </a:solidFill>
                  <a:latin typeface="Kelson Sans" panose="02000500000000000000" pitchFamily="2" charset="77"/>
                </a:rPr>
                <a:t>Sebastian</a:t>
              </a:r>
            </a:p>
          </p:txBody>
        </p:sp>
        <p:pic>
          <p:nvPicPr>
            <p:cNvPr id="8" name="Grafik 7" descr="Ein Bild, das Menschliches Gesicht, Kleidung, Person, Mann enthält.&#10;&#10;KI-generierte Inhalte können fehlerhaft sein.">
              <a:extLst>
                <a:ext uri="{FF2B5EF4-FFF2-40B4-BE49-F238E27FC236}">
                  <a16:creationId xmlns:a16="http://schemas.microsoft.com/office/drawing/2014/main" id="{97ACA6F9-5270-F52A-FAEF-488704C9B91D}"/>
                </a:ext>
              </a:extLst>
            </p:cNvPr>
            <p:cNvPicPr>
              <a:picLocks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t="1" b="30542"/>
            <a:stretch/>
          </p:blipFill>
          <p:spPr>
            <a:xfrm>
              <a:off x="2484225" y="2147045"/>
              <a:ext cx="2160000" cy="2160000"/>
            </a:xfrm>
            <a:prstGeom prst="ellipse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89FE3D5D-E5BB-8163-03A9-F14D4F3270E1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t="12500" b="12500"/>
            <a:stretch/>
          </p:blipFill>
          <p:spPr>
            <a:xfrm>
              <a:off x="4963462" y="2147045"/>
              <a:ext cx="2160000" cy="2160000"/>
            </a:xfrm>
            <a:prstGeom prst="ellipse">
              <a:avLst/>
            </a:prstGeom>
            <a:solidFill>
              <a:srgbClr val="CCE1EA"/>
            </a:solidFill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FDD4EEAB-6BB5-A48A-9E47-CD0DAF8CD4D5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-1245" t="-2442" r="1245" b="27441"/>
            <a:stretch/>
          </p:blipFill>
          <p:spPr>
            <a:xfrm>
              <a:off x="7442699" y="2147045"/>
              <a:ext cx="2160000" cy="2160000"/>
            </a:xfrm>
            <a:prstGeom prst="ellipse">
              <a:avLst/>
            </a:prstGeom>
            <a:solidFill>
              <a:srgbClr val="CCE1EA"/>
            </a:solidFill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23C828CD-A1B5-5621-0B22-D332D959807E}"/>
                </a:ext>
              </a:extLst>
            </p:cNvPr>
            <p:cNvPicPr>
              <a:picLocks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t="-853" b="25853"/>
            <a:stretch/>
          </p:blipFill>
          <p:spPr>
            <a:xfrm>
              <a:off x="121023" y="2200833"/>
              <a:ext cx="2160000" cy="2160000"/>
            </a:xfrm>
            <a:prstGeom prst="ellipse">
              <a:avLst/>
            </a:prstGeom>
            <a:solidFill>
              <a:srgbClr val="CCE1EA"/>
            </a:solidFill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71F06627-8DC7-E012-BEEC-E0E7342ED88A}"/>
                </a:ext>
              </a:extLst>
            </p:cNvPr>
            <p:cNvPicPr>
              <a:picLocks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t="12500" b="12500"/>
            <a:stretch/>
          </p:blipFill>
          <p:spPr>
            <a:xfrm>
              <a:off x="9921936" y="2147539"/>
              <a:ext cx="2160000" cy="2160000"/>
            </a:xfrm>
            <a:prstGeom prst="ellipse">
              <a:avLst/>
            </a:prstGeom>
            <a:solidFill>
              <a:srgbClr val="CCE1EA"/>
            </a:solidFill>
          </p:spPr>
        </p:pic>
      </p:grpSp>
      <p:sp>
        <p:nvSpPr>
          <p:cNvPr id="13" name="Textfeld 12">
            <a:extLst>
              <a:ext uri="{FF2B5EF4-FFF2-40B4-BE49-F238E27FC236}">
                <a16:creationId xmlns:a16="http://schemas.microsoft.com/office/drawing/2014/main" id="{29C8035F-D391-6E09-FE52-FF59C5E86B37}"/>
              </a:ext>
            </a:extLst>
          </p:cNvPr>
          <p:cNvSpPr txBox="1"/>
          <p:nvPr/>
        </p:nvSpPr>
        <p:spPr>
          <a:xfrm>
            <a:off x="386109" y="402856"/>
            <a:ext cx="266130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dirty="0">
                <a:latin typeface="Kelson Sans" panose="02000500000000000000" pitchFamily="2" charset="77"/>
              </a:rPr>
              <a:t>Team</a:t>
            </a:r>
          </a:p>
        </p:txBody>
      </p:sp>
    </p:spTree>
    <p:extLst>
      <p:ext uri="{BB962C8B-B14F-4D97-AF65-F5344CB8AC3E}">
        <p14:creationId xmlns:p14="http://schemas.microsoft.com/office/powerpoint/2010/main" val="40823443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29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A02053-1199-1A98-ED03-D5BDC9BF6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07D79D22-AD38-3F46-4854-66836DD67511}"/>
              </a:ext>
            </a:extLst>
          </p:cNvPr>
          <p:cNvSpPr txBox="1"/>
          <p:nvPr/>
        </p:nvSpPr>
        <p:spPr>
          <a:xfrm>
            <a:off x="386109" y="402856"/>
            <a:ext cx="209704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dirty="0">
                <a:latin typeface="Kelson Sans" panose="02000500000000000000" pitchFamily="2" charset="77"/>
              </a:rPr>
              <a:t>Idea</a:t>
            </a:r>
          </a:p>
        </p:txBody>
      </p:sp>
      <p:sp>
        <p:nvSpPr>
          <p:cNvPr id="42" name="Abgerundetes Rechteck 41">
            <a:extLst>
              <a:ext uri="{FF2B5EF4-FFF2-40B4-BE49-F238E27FC236}">
                <a16:creationId xmlns:a16="http://schemas.microsoft.com/office/drawing/2014/main" id="{253E76E6-1DB5-711D-1E6A-604769173216}"/>
              </a:ext>
            </a:extLst>
          </p:cNvPr>
          <p:cNvSpPr/>
          <p:nvPr/>
        </p:nvSpPr>
        <p:spPr>
          <a:xfrm>
            <a:off x="5214221" y="3661219"/>
            <a:ext cx="1763557" cy="100144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  <a:effectLst>
            <a:outerShdw blurRad="50800" dist="38100" dir="2700000" sx="102150" sy="102150" algn="tl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  <a:latin typeface="Kelson Sans" panose="02000500000000000000" pitchFamily="2" charset="77"/>
              </a:rPr>
              <a:t>LLM</a:t>
            </a:r>
          </a:p>
        </p:txBody>
      </p:sp>
      <p:sp>
        <p:nvSpPr>
          <p:cNvPr id="48" name="Abgerundetes Rechteck 47">
            <a:extLst>
              <a:ext uri="{FF2B5EF4-FFF2-40B4-BE49-F238E27FC236}">
                <a16:creationId xmlns:a16="http://schemas.microsoft.com/office/drawing/2014/main" id="{27D1012E-110A-2446-8E6D-A9F47F4C62FD}"/>
              </a:ext>
            </a:extLst>
          </p:cNvPr>
          <p:cNvSpPr/>
          <p:nvPr/>
        </p:nvSpPr>
        <p:spPr>
          <a:xfrm>
            <a:off x="9235595" y="4808528"/>
            <a:ext cx="1763557" cy="100144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  <a:effectLst>
            <a:outerShdw blurRad="50800" dist="38100" dir="2700000" sx="102150" sy="102150" algn="tl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  <a:latin typeface="Kelson Sans" panose="02000500000000000000" pitchFamily="2" charset="77"/>
              </a:rPr>
              <a:t>App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D2AD173F-17B1-74FF-0C1E-984B8745119A}"/>
              </a:ext>
            </a:extLst>
          </p:cNvPr>
          <p:cNvSpPr/>
          <p:nvPr/>
        </p:nvSpPr>
        <p:spPr>
          <a:xfrm>
            <a:off x="7860612" y="1726295"/>
            <a:ext cx="1763557" cy="100144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  <a:effectLst>
            <a:outerShdw blurRad="50800" dist="38100" dir="2700000" sx="102150" sy="102150" algn="tl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  <a:latin typeface="Kelson Sans" panose="02000500000000000000" pitchFamily="2" charset="77"/>
              </a:rPr>
              <a:t>Stock Keeping Unit</a:t>
            </a:r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35BCB84D-3B41-7502-D3CC-F31301FB5C67}"/>
              </a:ext>
            </a:extLst>
          </p:cNvPr>
          <p:cNvSpPr/>
          <p:nvPr/>
        </p:nvSpPr>
        <p:spPr>
          <a:xfrm>
            <a:off x="761937" y="2659769"/>
            <a:ext cx="1763557" cy="100144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  <a:effectLst>
            <a:outerShdw blurRad="50800" dist="38100" dir="2700000" sx="102150" sy="102150" algn="tl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  <a:latin typeface="Kelson Sans" panose="02000500000000000000" pitchFamily="2" charset="77"/>
              </a:rPr>
              <a:t>PDF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6717B9A-9D07-1BF9-DFBC-C32385E8A880}"/>
              </a:ext>
            </a:extLst>
          </p:cNvPr>
          <p:cNvSpPr txBox="1"/>
          <p:nvPr/>
        </p:nvSpPr>
        <p:spPr>
          <a:xfrm>
            <a:off x="2756334" y="3661218"/>
            <a:ext cx="1301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latin typeface="KELSONSANS-LIGHT" panose="02000500000000000000" pitchFamily="2" charset="77"/>
              </a:rPr>
              <a:t>Text </a:t>
            </a:r>
            <a:r>
              <a:rPr lang="de-DE" dirty="0" err="1">
                <a:latin typeface="KELSONSANS-LIGHT" panose="02000500000000000000" pitchFamily="2" charset="77"/>
              </a:rPr>
              <a:t>Extraction</a:t>
            </a:r>
            <a:endParaRPr lang="de-DE" dirty="0">
              <a:latin typeface="KELSONSANS-LIGHT" panose="02000500000000000000" pitchFamily="2" charset="77"/>
            </a:endParaRPr>
          </a:p>
        </p:txBody>
      </p:sp>
      <p:cxnSp>
        <p:nvCxnSpPr>
          <p:cNvPr id="9" name="Gekrümmte Verbindung 8">
            <a:extLst>
              <a:ext uri="{FF2B5EF4-FFF2-40B4-BE49-F238E27FC236}">
                <a16:creationId xmlns:a16="http://schemas.microsoft.com/office/drawing/2014/main" id="{48E62590-D2F8-67AA-7B62-85DA47ED1CE5}"/>
              </a:ext>
            </a:extLst>
          </p:cNvPr>
          <p:cNvCxnSpPr>
            <a:cxnSpLocks/>
            <a:stCxn id="3" idx="1"/>
            <a:endCxn id="42" idx="0"/>
          </p:cNvCxnSpPr>
          <p:nvPr/>
        </p:nvCxnSpPr>
        <p:spPr>
          <a:xfrm rot="10800000" flipV="1">
            <a:off x="6096000" y="2227019"/>
            <a:ext cx="1764612" cy="1434199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BCA57BF9-3426-90DA-F62A-07B2D37610D5}"/>
              </a:ext>
            </a:extLst>
          </p:cNvPr>
          <p:cNvSpPr txBox="1"/>
          <p:nvPr/>
        </p:nvSpPr>
        <p:spPr>
          <a:xfrm>
            <a:off x="5445060" y="4808528"/>
            <a:ext cx="1301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latin typeface="KELSONSANS-LIGHT" panose="02000500000000000000" pitchFamily="2" charset="77"/>
              </a:rPr>
              <a:t>Structuring</a:t>
            </a:r>
            <a:r>
              <a:rPr lang="de-DE" dirty="0">
                <a:latin typeface="KELSONSANS-LIGHT" panose="02000500000000000000" pitchFamily="2" charset="77"/>
              </a:rPr>
              <a:t> &amp; Mapping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7E0B1D19-2863-B0F9-D9AB-6B851A91C52A}"/>
              </a:ext>
            </a:extLst>
          </p:cNvPr>
          <p:cNvSpPr txBox="1"/>
          <p:nvPr/>
        </p:nvSpPr>
        <p:spPr>
          <a:xfrm>
            <a:off x="7702878" y="5309252"/>
            <a:ext cx="1301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latin typeface="KELSONSANS-LIGHT" panose="02000500000000000000" pitchFamily="2" charset="77"/>
              </a:rPr>
              <a:t>Results</a:t>
            </a:r>
            <a:endParaRPr lang="de-DE" dirty="0">
              <a:latin typeface="KELSONSANS-LIGHT" panose="02000500000000000000" pitchFamily="2" charset="77"/>
            </a:endParaRPr>
          </a:p>
        </p:txBody>
      </p:sp>
      <p:cxnSp>
        <p:nvCxnSpPr>
          <p:cNvPr id="19" name="Gekrümmte Verbindung 18">
            <a:extLst>
              <a:ext uri="{FF2B5EF4-FFF2-40B4-BE49-F238E27FC236}">
                <a16:creationId xmlns:a16="http://schemas.microsoft.com/office/drawing/2014/main" id="{2086D525-CC74-0F71-8A96-801DE91FBB31}"/>
              </a:ext>
            </a:extLst>
          </p:cNvPr>
          <p:cNvCxnSpPr>
            <a:cxnSpLocks/>
            <a:stCxn id="4" idx="3"/>
            <a:endCxn id="42" idx="1"/>
          </p:cNvCxnSpPr>
          <p:nvPr/>
        </p:nvCxnSpPr>
        <p:spPr>
          <a:xfrm>
            <a:off x="2525494" y="3160494"/>
            <a:ext cx="2688727" cy="1001450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krümmte Verbindung 22">
            <a:extLst>
              <a:ext uri="{FF2B5EF4-FFF2-40B4-BE49-F238E27FC236}">
                <a16:creationId xmlns:a16="http://schemas.microsoft.com/office/drawing/2014/main" id="{7F32B170-A641-5EB0-2319-44F40EA57B20}"/>
              </a:ext>
            </a:extLst>
          </p:cNvPr>
          <p:cNvCxnSpPr>
            <a:cxnSpLocks/>
            <a:stCxn id="42" idx="3"/>
            <a:endCxn id="48" idx="1"/>
          </p:cNvCxnSpPr>
          <p:nvPr/>
        </p:nvCxnSpPr>
        <p:spPr>
          <a:xfrm>
            <a:off x="6977778" y="4161944"/>
            <a:ext cx="2257817" cy="1147309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feld 25">
            <a:extLst>
              <a:ext uri="{FF2B5EF4-FFF2-40B4-BE49-F238E27FC236}">
                <a16:creationId xmlns:a16="http://schemas.microsoft.com/office/drawing/2014/main" id="{CE671DD4-8BDE-2B25-92DA-65AD781287DA}"/>
              </a:ext>
            </a:extLst>
          </p:cNvPr>
          <p:cNvSpPr txBox="1"/>
          <p:nvPr/>
        </p:nvSpPr>
        <p:spPr>
          <a:xfrm>
            <a:off x="6299921" y="2691468"/>
            <a:ext cx="1653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latin typeface="KELSONSANS-LIGHT" panose="02000500000000000000" pitchFamily="2" charset="77"/>
              </a:rPr>
              <a:t>Data Augmentation</a:t>
            </a:r>
          </a:p>
        </p:txBody>
      </p:sp>
    </p:spTree>
    <p:extLst>
      <p:ext uri="{BB962C8B-B14F-4D97-AF65-F5344CB8AC3E}">
        <p14:creationId xmlns:p14="http://schemas.microsoft.com/office/powerpoint/2010/main" val="2639248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29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1CF277-A48B-936D-1FB4-C44FCDBC2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rafik 56">
            <a:extLst>
              <a:ext uri="{FF2B5EF4-FFF2-40B4-BE49-F238E27FC236}">
                <a16:creationId xmlns:a16="http://schemas.microsoft.com/office/drawing/2014/main" id="{B01D904C-47FB-021E-B73B-6E1A382FB3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985" t="3820" r="3891"/>
          <a:stretch/>
        </p:blipFill>
        <p:spPr>
          <a:xfrm>
            <a:off x="2048505" y="2453411"/>
            <a:ext cx="8094990" cy="6189963"/>
          </a:xfrm>
          <a:prstGeom prst="rect">
            <a:avLst/>
          </a:prstGeom>
          <a:effectLst>
            <a:outerShdw blurRad="50800" dist="38100" dir="18900000" algn="bl" rotWithShape="0">
              <a:prstClr val="black"/>
            </a:outerShdw>
          </a:effectLst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A7D0A91-4600-4E4B-8B62-D97FA8848C74}"/>
              </a:ext>
            </a:extLst>
          </p:cNvPr>
          <p:cNvSpPr txBox="1"/>
          <p:nvPr/>
        </p:nvSpPr>
        <p:spPr>
          <a:xfrm>
            <a:off x="386109" y="402856"/>
            <a:ext cx="38603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dirty="0">
                <a:latin typeface="Kelson Sans" panose="02000500000000000000" pitchFamily="2" charset="77"/>
              </a:rPr>
              <a:t>Solution</a:t>
            </a:r>
          </a:p>
        </p:txBody>
      </p:sp>
      <p:cxnSp>
        <p:nvCxnSpPr>
          <p:cNvPr id="31" name="Gekrümmte Verbindung 30">
            <a:extLst>
              <a:ext uri="{FF2B5EF4-FFF2-40B4-BE49-F238E27FC236}">
                <a16:creationId xmlns:a16="http://schemas.microsoft.com/office/drawing/2014/main" id="{4D967337-D123-1661-DAE7-0664F6F500E8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1618313" y="3582029"/>
            <a:ext cx="1132623" cy="92722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Abgerundetes Rechteck 35">
            <a:extLst>
              <a:ext uri="{FF2B5EF4-FFF2-40B4-BE49-F238E27FC236}">
                <a16:creationId xmlns:a16="http://schemas.microsoft.com/office/drawing/2014/main" id="{174B70FE-5C38-EB11-C8B6-1100B44F763A}"/>
              </a:ext>
            </a:extLst>
          </p:cNvPr>
          <p:cNvSpPr/>
          <p:nvPr/>
        </p:nvSpPr>
        <p:spPr>
          <a:xfrm>
            <a:off x="386109" y="3227492"/>
            <a:ext cx="1232204" cy="709074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  <a:effectLst>
            <a:outerShdw blurRad="50800" dist="38100" dir="2700000" sx="102150" sy="102150" algn="tl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  <a:latin typeface="Kelson Sans" panose="02000500000000000000" pitchFamily="2" charset="77"/>
              </a:rPr>
              <a:t>Upload</a:t>
            </a:r>
          </a:p>
          <a:p>
            <a:pPr algn="ctr"/>
            <a:r>
              <a:rPr lang="de-DE" dirty="0">
                <a:solidFill>
                  <a:schemeClr val="tx1"/>
                </a:solidFill>
                <a:latin typeface="Kelson Sans" panose="02000500000000000000" pitchFamily="2" charset="77"/>
              </a:rPr>
              <a:t>PDF</a:t>
            </a:r>
          </a:p>
        </p:txBody>
      </p:sp>
      <p:sp>
        <p:nvSpPr>
          <p:cNvPr id="42" name="Abgerundetes Rechteck 41">
            <a:extLst>
              <a:ext uri="{FF2B5EF4-FFF2-40B4-BE49-F238E27FC236}">
                <a16:creationId xmlns:a16="http://schemas.microsoft.com/office/drawing/2014/main" id="{814F140D-384C-ED1E-53B9-2CBB05D44C59}"/>
              </a:ext>
            </a:extLst>
          </p:cNvPr>
          <p:cNvSpPr/>
          <p:nvPr/>
        </p:nvSpPr>
        <p:spPr>
          <a:xfrm>
            <a:off x="7375165" y="935839"/>
            <a:ext cx="1763557" cy="100144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  <a:effectLst>
            <a:outerShdw blurRad="50800" dist="38100" dir="2700000" sx="102150" sy="102150" algn="tl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  <a:latin typeface="Kelson Sans" panose="02000500000000000000" pitchFamily="2" charset="77"/>
              </a:rPr>
              <a:t>Show relevant </a:t>
            </a:r>
            <a:r>
              <a:rPr lang="de-DE" dirty="0" err="1">
                <a:solidFill>
                  <a:schemeClr val="tx1"/>
                </a:solidFill>
                <a:latin typeface="Kelson Sans" panose="02000500000000000000" pitchFamily="2" charset="77"/>
              </a:rPr>
              <a:t>Positions</a:t>
            </a:r>
            <a:endParaRPr lang="de-DE" dirty="0">
              <a:solidFill>
                <a:schemeClr val="tx1"/>
              </a:solidFill>
              <a:latin typeface="Kelson Sans" panose="02000500000000000000" pitchFamily="2" charset="77"/>
            </a:endParaRPr>
          </a:p>
        </p:txBody>
      </p:sp>
      <p:cxnSp>
        <p:nvCxnSpPr>
          <p:cNvPr id="43" name="Gekrümmte Verbindung 42">
            <a:extLst>
              <a:ext uri="{FF2B5EF4-FFF2-40B4-BE49-F238E27FC236}">
                <a16:creationId xmlns:a16="http://schemas.microsoft.com/office/drawing/2014/main" id="{A13BE727-C335-7583-BBE7-06BDB9D8E001}"/>
              </a:ext>
            </a:extLst>
          </p:cNvPr>
          <p:cNvCxnSpPr>
            <a:cxnSpLocks/>
            <a:stCxn id="42" idx="2"/>
          </p:cNvCxnSpPr>
          <p:nvPr/>
        </p:nvCxnSpPr>
        <p:spPr>
          <a:xfrm rot="5400000">
            <a:off x="6816415" y="2496039"/>
            <a:ext cx="1999280" cy="881779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Abgerundetes Rechteck 47">
            <a:extLst>
              <a:ext uri="{FF2B5EF4-FFF2-40B4-BE49-F238E27FC236}">
                <a16:creationId xmlns:a16="http://schemas.microsoft.com/office/drawing/2014/main" id="{2699B93B-EAE1-31E4-94C0-68B1682F7136}"/>
              </a:ext>
            </a:extLst>
          </p:cNvPr>
          <p:cNvSpPr/>
          <p:nvPr/>
        </p:nvSpPr>
        <p:spPr>
          <a:xfrm>
            <a:off x="10300979" y="4137155"/>
            <a:ext cx="1763557" cy="1001449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9050"/>
          <a:effectLst>
            <a:outerShdw blurRad="50800" dist="38100" dir="2700000" sx="102150" sy="102150" algn="tl" rotWithShape="0">
              <a:prstClr val="black"/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  <a:latin typeface="Kelson Sans" panose="02000500000000000000" pitchFamily="2" charset="77"/>
              </a:rPr>
              <a:t>Show Information</a:t>
            </a:r>
          </a:p>
        </p:txBody>
      </p:sp>
      <p:cxnSp>
        <p:nvCxnSpPr>
          <p:cNvPr id="51" name="Gekrümmte Verbindung 50">
            <a:extLst>
              <a:ext uri="{FF2B5EF4-FFF2-40B4-BE49-F238E27FC236}">
                <a16:creationId xmlns:a16="http://schemas.microsoft.com/office/drawing/2014/main" id="{2C4101AD-C214-1945-10AF-A88A3C68FF59}"/>
              </a:ext>
            </a:extLst>
          </p:cNvPr>
          <p:cNvCxnSpPr>
            <a:cxnSpLocks/>
            <a:stCxn id="48" idx="1"/>
          </p:cNvCxnSpPr>
          <p:nvPr/>
        </p:nvCxnSpPr>
        <p:spPr>
          <a:xfrm rot="10800000" flipV="1">
            <a:off x="8601559" y="4637879"/>
            <a:ext cx="1699420" cy="91051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14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E29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58A5E1-1D15-946D-E0E1-B7D0484397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>
            <a:extLst>
              <a:ext uri="{FF2B5EF4-FFF2-40B4-BE49-F238E27FC236}">
                <a16:creationId xmlns:a16="http://schemas.microsoft.com/office/drawing/2014/main" id="{51FE6DFB-EF52-4A00-DE45-A1916D9BA2E5}"/>
              </a:ext>
            </a:extLst>
          </p:cNvPr>
          <p:cNvSpPr txBox="1"/>
          <p:nvPr/>
        </p:nvSpPr>
        <p:spPr>
          <a:xfrm>
            <a:off x="386109" y="526424"/>
            <a:ext cx="285046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0" dirty="0">
                <a:latin typeface="Kelson Sans" panose="02000500000000000000" pitchFamily="2" charset="77"/>
              </a:rPr>
              <a:t>Demo</a:t>
            </a:r>
          </a:p>
        </p:txBody>
      </p:sp>
      <p:pic>
        <p:nvPicPr>
          <p:cNvPr id="2" name="Video_byteCook_C22BD6F3-4532-4E26-9B93-ADA0A40D5351.mp4">
            <a:hlinkClick r:id="" action="ppaction://media"/>
            <a:extLst>
              <a:ext uri="{FF2B5EF4-FFF2-40B4-BE49-F238E27FC236}">
                <a16:creationId xmlns:a16="http://schemas.microsoft.com/office/drawing/2014/main" id="{8BB7A6FB-2394-C6E8-88DC-AF8197E532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867" t="425" r="920" b="1089"/>
          <a:stretch/>
        </p:blipFill>
        <p:spPr>
          <a:xfrm>
            <a:off x="3379303" y="662348"/>
            <a:ext cx="8426588" cy="5997944"/>
          </a:xfrm>
          <a:prstGeom prst="roundRect">
            <a:avLst>
              <a:gd name="adj" fmla="val 1264"/>
            </a:avLst>
          </a:prstGeom>
          <a:effectLst>
            <a:outerShdw blurRad="50800" dist="38100" dir="2700000" algn="tl" rotWithShape="0">
              <a:prstClr val="black"/>
            </a:outerShdw>
          </a:effectLst>
        </p:spPr>
      </p:pic>
    </p:spTree>
    <p:extLst>
      <p:ext uri="{BB962C8B-B14F-4D97-AF65-F5344CB8AC3E}">
        <p14:creationId xmlns:p14="http://schemas.microsoft.com/office/powerpoint/2010/main" val="726673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3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</Words>
  <Application>Microsoft Macintosh PowerPoint</Application>
  <PresentationFormat>Breitbild</PresentationFormat>
  <Paragraphs>23</Paragraphs>
  <Slides>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Aptos</vt:lpstr>
      <vt:lpstr>Aptos Display</vt:lpstr>
      <vt:lpstr>Arial</vt:lpstr>
      <vt:lpstr>Kelson Sans</vt:lpstr>
      <vt:lpstr>KELSONSANS-LIGHT</vt:lpstr>
      <vt:lpstr>Office</vt:lpstr>
      <vt:lpstr>ByteCook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Christof Schillinger</dc:creator>
  <cp:lastModifiedBy>Christof Schillinger</cp:lastModifiedBy>
  <cp:revision>2</cp:revision>
  <dcterms:created xsi:type="dcterms:W3CDTF">2025-05-11T08:20:34Z</dcterms:created>
  <dcterms:modified xsi:type="dcterms:W3CDTF">2025-05-11T10:53:13Z</dcterms:modified>
</cp:coreProperties>
</file>

<file path=docProps/thumbnail.jpeg>
</file>